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9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5494"/>
    <a:srgbClr val="235EA9"/>
    <a:srgbClr val="D7D8D6"/>
    <a:srgbClr val="CECFCD"/>
    <a:srgbClr val="2727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68" autoAdjust="0"/>
    <p:restoredTop sz="94660"/>
  </p:normalViewPr>
  <p:slideViewPr>
    <p:cSldViewPr snapToGrid="0" snapToObjects="1" showGuides="1">
      <p:cViewPr>
        <p:scale>
          <a:sx n="280" d="100"/>
          <a:sy n="280" d="100"/>
        </p:scale>
        <p:origin x="-1160" y="-80"/>
      </p:cViewPr>
      <p:guideLst>
        <p:guide orient="horz" pos="291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 showGuides="1">
      <p:cViewPr varScale="1">
        <p:scale>
          <a:sx n="101" d="100"/>
          <a:sy n="101" d="100"/>
        </p:scale>
        <p:origin x="-2504" y="-12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21D7CF-5F4D-5148-AB1A-A05EF0B57D46}" type="datetimeFigureOut">
              <a:rPr lang="en-US" smtClean="0"/>
              <a:t>17/07/20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72C7E9-CA6E-C945-826B-68C1FAB00F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emf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subhead/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969738"/>
            <a:ext cx="9144000" cy="417376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349500" y="1644059"/>
            <a:ext cx="4445000" cy="1855384"/>
          </a:xfrm>
          <a:prstGeom prst="rect">
            <a:avLst/>
          </a:prstGeom>
          <a:solidFill>
            <a:schemeClr val="bg1"/>
          </a:solidFill>
        </p:spPr>
        <p:txBody>
          <a:bodyPr lIns="360000" tIns="187200" rIns="360000" bIns="187200" anchor="ctr" anchorCtr="0">
            <a:normAutofit/>
          </a:bodyPr>
          <a:lstStyle>
            <a:lvl1pPr marL="0" indent="0">
              <a:buNone/>
              <a:defRPr sz="48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349500" y="3456905"/>
            <a:ext cx="4445000" cy="747388"/>
          </a:xfrm>
          <a:prstGeom prst="rect">
            <a:avLst/>
          </a:prstGeom>
          <a:solidFill>
            <a:schemeClr val="bg1"/>
          </a:solidFill>
        </p:spPr>
        <p:txBody>
          <a:bodyPr lIns="360000" tIns="187200" rIns="360000" bIns="187200" anchor="ctr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739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Multiple images opt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302500" y="1201059"/>
            <a:ext cx="1841500" cy="312964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533900" y="1201738"/>
            <a:ext cx="2540000" cy="20066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1201059"/>
            <a:ext cx="3149600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14172" y="1695452"/>
            <a:ext cx="31496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3860800" y="3441700"/>
            <a:ext cx="3213100" cy="17018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614172" y="2014446"/>
            <a:ext cx="2852928" cy="2760754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5" name="Picture 14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09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on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14172" y="1201059"/>
            <a:ext cx="790752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1785834"/>
            <a:ext cx="7907528" cy="31595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614172" y="2101792"/>
            <a:ext cx="7907528" cy="2540057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3752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14172" y="1201059"/>
            <a:ext cx="790752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1785834"/>
            <a:ext cx="7907528" cy="31595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614172" y="2101792"/>
            <a:ext cx="7907528" cy="2540057"/>
          </a:xfrm>
          <a:prstGeom prst="rect">
            <a:avLst/>
          </a:prstGeom>
        </p:spPr>
        <p:txBody>
          <a:bodyPr lIns="0" numCol="2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Bullet list two columns</a:t>
            </a:r>
          </a:p>
          <a:p>
            <a:pPr lvl="1"/>
            <a:r>
              <a:rPr lang="en-GB" dirty="0"/>
              <a:t>Click to edit Master Text Styles</a:t>
            </a:r>
          </a:p>
          <a:p>
            <a:pPr lvl="2"/>
            <a:r>
              <a:rPr lang="en-GB" dirty="0"/>
              <a:t>Click to edit</a:t>
            </a:r>
          </a:p>
          <a:p>
            <a:pPr lvl="1"/>
            <a:endParaRPr lang="en-GB" dirty="0"/>
          </a:p>
          <a:p>
            <a:pPr lvl="2"/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9041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list thre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22300" y="1201059"/>
            <a:ext cx="790752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1785834"/>
            <a:ext cx="7907528" cy="31595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8" hasCustomPrompt="1"/>
          </p:nvPr>
        </p:nvSpPr>
        <p:spPr>
          <a:xfrm>
            <a:off x="614172" y="2101792"/>
            <a:ext cx="7907528" cy="2540057"/>
          </a:xfrm>
          <a:prstGeom prst="rect">
            <a:avLst/>
          </a:prstGeom>
        </p:spPr>
        <p:txBody>
          <a:bodyPr lIns="0" numCol="3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Bullet list three columns</a:t>
            </a:r>
          </a:p>
          <a:p>
            <a:pPr lvl="1"/>
            <a:r>
              <a:rPr lang="en-GB" dirty="0"/>
              <a:t>Click to edit Master Text Styles</a:t>
            </a:r>
          </a:p>
          <a:p>
            <a:pPr lvl="2"/>
            <a:r>
              <a:rPr lang="en-GB" dirty="0"/>
              <a:t>Click to edit</a:t>
            </a:r>
          </a:p>
          <a:p>
            <a:pPr lvl="1"/>
            <a:endParaRPr lang="en-GB" dirty="0"/>
          </a:p>
          <a:p>
            <a:pPr lvl="2"/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7412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14172" y="1201059"/>
            <a:ext cx="369112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1785834"/>
            <a:ext cx="3691128" cy="31595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6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614172" y="2101792"/>
            <a:ext cx="3691128" cy="2540057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9" hasCustomPrompt="1"/>
          </p:nvPr>
        </p:nvSpPr>
        <p:spPr>
          <a:xfrm>
            <a:off x="4741672" y="1201059"/>
            <a:ext cx="369112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4741672" y="1785834"/>
            <a:ext cx="3691128" cy="31595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21"/>
          </p:nvPr>
        </p:nvSpPr>
        <p:spPr>
          <a:xfrm>
            <a:off x="4741672" y="2101792"/>
            <a:ext cx="3691128" cy="2540057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4" name="Picture 13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576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22300" y="1201059"/>
            <a:ext cx="7907528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083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/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201059"/>
            <a:ext cx="3957828" cy="367574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numCol="1" spcCol="108000" anchor="t" anchorCtr="0">
            <a:normAutofit/>
          </a:bodyPr>
          <a:lstStyle>
            <a:lvl1pPr marL="0" indent="0">
              <a:spcBef>
                <a:spcPts val="300"/>
              </a:spcBef>
              <a:spcAft>
                <a:spcPts val="300"/>
              </a:spcAft>
              <a:buFont typeface="Arial"/>
              <a:buNone/>
              <a:defRPr sz="1300" b="0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14172" y="1201059"/>
            <a:ext cx="3653028" cy="86177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2274930"/>
            <a:ext cx="365302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Subhead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214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eft/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14172" y="1201059"/>
            <a:ext cx="3653028" cy="86177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572000" y="1201738"/>
            <a:ext cx="4572000" cy="36687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20" hasCustomPrompt="1"/>
          </p:nvPr>
        </p:nvSpPr>
        <p:spPr>
          <a:xfrm>
            <a:off x="614172" y="2189833"/>
            <a:ext cx="3691128" cy="315958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21"/>
          </p:nvPr>
        </p:nvSpPr>
        <p:spPr>
          <a:xfrm>
            <a:off x="614172" y="2505792"/>
            <a:ext cx="3691128" cy="2364658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0205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left/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1201059"/>
            <a:ext cx="3957828" cy="3675742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numCol="1" spcCol="108000" anchor="t" anchorCtr="0">
            <a:normAutofit/>
          </a:bodyPr>
          <a:lstStyle>
            <a:lvl1pPr marL="0" indent="0">
              <a:spcBef>
                <a:spcPts val="300"/>
              </a:spcBef>
              <a:spcAft>
                <a:spcPts val="300"/>
              </a:spcAft>
              <a:buFont typeface="Arial"/>
              <a:buNone/>
              <a:defRPr sz="1300" b="0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614172" y="1201059"/>
            <a:ext cx="3653028" cy="86177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2274930"/>
            <a:ext cx="365302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Subhead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0" name="Picture 9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347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/subhead/image half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969738"/>
            <a:ext cx="4584700" cy="417376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349500" y="1644059"/>
            <a:ext cx="4445000" cy="1855384"/>
          </a:xfrm>
          <a:prstGeom prst="rect">
            <a:avLst/>
          </a:prstGeom>
          <a:solidFill>
            <a:schemeClr val="bg1"/>
          </a:solidFill>
        </p:spPr>
        <p:txBody>
          <a:bodyPr lIns="360000" tIns="187200" rIns="360000" bIns="187200" anchor="ctr" anchorCtr="0">
            <a:normAutofit/>
          </a:bodyPr>
          <a:lstStyle>
            <a:lvl1pPr marL="0" indent="0">
              <a:buNone/>
              <a:defRPr sz="48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0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2349500" y="3456905"/>
            <a:ext cx="4445000" cy="747388"/>
          </a:xfrm>
          <a:prstGeom prst="rect">
            <a:avLst/>
          </a:prstGeom>
          <a:solidFill>
            <a:schemeClr val="bg1"/>
          </a:solidFill>
        </p:spPr>
        <p:txBody>
          <a:bodyPr lIns="360000" tIns="187200" rIns="360000" bIns="187200" anchor="ctr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1" name="Picture 10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301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991862"/>
            <a:ext cx="9144000" cy="41516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2349500" y="1644059"/>
            <a:ext cx="4445000" cy="1855384"/>
          </a:xfrm>
          <a:prstGeom prst="rect">
            <a:avLst/>
          </a:prstGeom>
          <a:solidFill>
            <a:schemeClr val="bg1"/>
          </a:solidFill>
        </p:spPr>
        <p:txBody>
          <a:bodyPr lIns="360000" tIns="187200" rIns="360000" bIns="187200" anchor="ctr" anchorCtr="0">
            <a:normAutofit/>
          </a:bodyPr>
          <a:lstStyle>
            <a:lvl1pPr marL="0" indent="0">
              <a:buNone/>
              <a:defRPr sz="48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8" name="Picture 7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49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Title (centred)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016000" y="1828725"/>
            <a:ext cx="3810000" cy="1486052"/>
          </a:xfrm>
          <a:prstGeom prst="rect">
            <a:avLst/>
          </a:prstGeom>
          <a:solidFill>
            <a:schemeClr val="bg1"/>
          </a:solidFill>
        </p:spPr>
        <p:txBody>
          <a:bodyPr wrap="square" lIns="360000" tIns="187200" rIns="360000" bIns="187200" anchor="ctr" anchorCtr="0">
            <a:spAutoFit/>
          </a:bodyPr>
          <a:lstStyle>
            <a:lvl1pPr marL="0" indent="0">
              <a:buNone/>
              <a:defRPr sz="3600" b="1" i="0" baseline="0">
                <a:solidFill>
                  <a:srgbClr val="3C3C3C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5143500" y="698348"/>
            <a:ext cx="36322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5143500" y="1014307"/>
            <a:ext cx="3632200" cy="1578036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275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Title (top)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117600" y="698349"/>
            <a:ext cx="3810000" cy="1486052"/>
          </a:xfrm>
          <a:prstGeom prst="rect">
            <a:avLst/>
          </a:prstGeom>
          <a:solidFill>
            <a:schemeClr val="bg1"/>
          </a:solidFill>
        </p:spPr>
        <p:txBody>
          <a:bodyPr wrap="square" lIns="360000" tIns="187200" rIns="360000" bIns="187200" anchor="ctr" anchorCtr="0">
            <a:spAutoFit/>
          </a:bodyPr>
          <a:lstStyle>
            <a:lvl1pPr marL="0" indent="0">
              <a:buNone/>
              <a:defRPr sz="36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5143500" y="698348"/>
            <a:ext cx="36322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5143500" y="1014307"/>
            <a:ext cx="3632200" cy="1578036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808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Title (bottom)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117600" y="3149448"/>
            <a:ext cx="3810000" cy="1486052"/>
          </a:xfrm>
          <a:prstGeom prst="rect">
            <a:avLst/>
          </a:prstGeom>
          <a:solidFill>
            <a:schemeClr val="bg1"/>
          </a:solidFill>
        </p:spPr>
        <p:txBody>
          <a:bodyPr wrap="square" lIns="360000" tIns="187200" rIns="360000" bIns="187200" anchor="ctr" anchorCtr="0">
            <a:spAutoFit/>
          </a:bodyPr>
          <a:lstStyle>
            <a:lvl1pPr marL="0" indent="0">
              <a:buNone/>
              <a:defRPr sz="36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5143500" y="698348"/>
            <a:ext cx="36322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5143500" y="1014307"/>
            <a:ext cx="3632200" cy="1578036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963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1016000" y="696952"/>
            <a:ext cx="3556000" cy="1107996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36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2"/>
          </p:nvPr>
        </p:nvSpPr>
        <p:spPr>
          <a:xfrm>
            <a:off x="0" y="2108200"/>
            <a:ext cx="4940300" cy="2525713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940300" y="0"/>
            <a:ext cx="3835400" cy="125095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4" hasCustomPrompt="1"/>
          </p:nvPr>
        </p:nvSpPr>
        <p:spPr>
          <a:xfrm>
            <a:off x="5143500" y="2108200"/>
            <a:ext cx="36322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no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5143500" y="2424159"/>
            <a:ext cx="3632200" cy="1578036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32503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/multiple images op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009900" cy="49784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543300" y="1332375"/>
            <a:ext cx="3149600" cy="86177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ctr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7" name="Picture Placeholder 5"/>
          <p:cNvSpPr>
            <a:spLocks noGrp="1"/>
          </p:cNvSpPr>
          <p:nvPr>
            <p:ph type="pic" sz="quarter" idx="15"/>
          </p:nvPr>
        </p:nvSpPr>
        <p:spPr>
          <a:xfrm>
            <a:off x="6931025" y="279401"/>
            <a:ext cx="1946275" cy="253507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8" name="Picture Placeholder 5"/>
          <p:cNvSpPr>
            <a:spLocks noGrp="1"/>
          </p:cNvSpPr>
          <p:nvPr>
            <p:ph type="pic" sz="quarter" idx="16"/>
          </p:nvPr>
        </p:nvSpPr>
        <p:spPr>
          <a:xfrm>
            <a:off x="6931025" y="3263900"/>
            <a:ext cx="2212975" cy="17145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3543300" y="2367002"/>
            <a:ext cx="31496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8"/>
          </p:nvPr>
        </p:nvSpPr>
        <p:spPr>
          <a:xfrm>
            <a:off x="3543300" y="2689164"/>
            <a:ext cx="3149600" cy="1578036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5291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/Multiple images op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6"/>
          <p:cNvSpPr>
            <a:spLocks noGrp="1"/>
          </p:cNvSpPr>
          <p:nvPr>
            <p:ph type="body" sz="quarter" idx="12" hasCustomPrompt="1"/>
          </p:nvPr>
        </p:nvSpPr>
        <p:spPr>
          <a:xfrm>
            <a:off x="614172" y="1201059"/>
            <a:ext cx="3149600" cy="43088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800" b="1" i="0" baseline="0">
                <a:solidFill>
                  <a:srgbClr val="235EA9"/>
                </a:solidFill>
                <a:latin typeface="Arial"/>
                <a:cs typeface="Arial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title</a:t>
            </a:r>
            <a:endParaRPr lang="en-US" dirty="0"/>
          </a:p>
        </p:txBody>
      </p:sp>
      <p:sp>
        <p:nvSpPr>
          <p:cNvPr id="11" name="Text Placeholder 6"/>
          <p:cNvSpPr>
            <a:spLocks noGrp="1"/>
          </p:cNvSpPr>
          <p:nvPr>
            <p:ph type="body" sz="quarter" idx="17" hasCustomPrompt="1"/>
          </p:nvPr>
        </p:nvSpPr>
        <p:spPr>
          <a:xfrm>
            <a:off x="614172" y="1695452"/>
            <a:ext cx="3149600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anchor="t" anchorCtr="0">
            <a:spAutoFit/>
          </a:bodyPr>
          <a:lstStyle>
            <a:lvl1pPr marL="0" indent="0">
              <a:buNone/>
              <a:defRPr sz="2000" b="0" i="0" baseline="0">
                <a:solidFill>
                  <a:schemeClr val="tx1"/>
                </a:solidFill>
                <a:latin typeface="Georgia"/>
                <a:cs typeface="Georgia"/>
              </a:defRPr>
            </a:lvl1pPr>
            <a:lvl2pPr marL="4572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2pPr>
            <a:lvl3pPr marL="9144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3pPr>
            <a:lvl4pPr marL="13716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4pPr>
            <a:lvl5pPr marL="1828800" indent="0">
              <a:buNone/>
              <a:defRPr b="1" i="0">
                <a:solidFill>
                  <a:srgbClr val="E4042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GB" dirty="0"/>
              <a:t>Click to add section title</a:t>
            </a:r>
            <a:endParaRPr lang="en-US" dirty="0"/>
          </a:p>
        </p:txBody>
      </p:sp>
      <p:sp>
        <p:nvSpPr>
          <p:cNvPr id="13" name="Text Placeholder 11"/>
          <p:cNvSpPr>
            <a:spLocks noGrp="1"/>
          </p:cNvSpPr>
          <p:nvPr>
            <p:ph type="body" sz="quarter" idx="19"/>
          </p:nvPr>
        </p:nvSpPr>
        <p:spPr>
          <a:xfrm>
            <a:off x="614172" y="2014446"/>
            <a:ext cx="2852928" cy="2760754"/>
          </a:xfrm>
          <a:prstGeom prst="rect">
            <a:avLst/>
          </a:prstGeom>
        </p:spPr>
        <p:txBody>
          <a:bodyPr lIns="0">
            <a:noAutofit/>
          </a:bodyPr>
          <a:lstStyle>
            <a:lvl1pPr marL="198000" indent="-1980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1pPr>
            <a:lvl2pPr marL="453600" indent="-212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2pPr>
            <a:lvl3pPr marL="640800" indent="-158400">
              <a:spcBef>
                <a:spcPts val="300"/>
              </a:spcBef>
              <a:spcAft>
                <a:spcPts val="300"/>
              </a:spcAft>
              <a:buFont typeface="Lucida Grande"/>
              <a:buChar char="-"/>
              <a:defRPr sz="1300" b="0" i="0">
                <a:solidFill>
                  <a:schemeClr val="tx1"/>
                </a:solidFill>
                <a:latin typeface="Arial"/>
                <a:cs typeface="Arial"/>
              </a:defRPr>
            </a:lvl3pPr>
            <a:lvl4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4pPr>
            <a:lvl5pPr>
              <a:defRPr sz="1800" b="0" i="0">
                <a:solidFill>
                  <a:schemeClr val="tx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4445000" y="1201059"/>
            <a:ext cx="4699000" cy="174534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3657600" y="3136900"/>
            <a:ext cx="2089150" cy="20066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8"/>
          </p:nvPr>
        </p:nvSpPr>
        <p:spPr>
          <a:xfrm>
            <a:off x="5956300" y="3136900"/>
            <a:ext cx="2984500" cy="1752600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</p:spPr>
        <p:txBody>
          <a:bodyPr vert="horz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40" y="162811"/>
            <a:ext cx="2332802" cy="617315"/>
          </a:xfrm>
          <a:prstGeom prst="rect">
            <a:avLst/>
          </a:prstGeom>
        </p:spPr>
      </p:pic>
      <p:pic>
        <p:nvPicPr>
          <p:cNvPr id="17" name="Picture 16" descr="PHOSP BA2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69739"/>
            <a:ext cx="9144000" cy="22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7447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9856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5" r:id="rId2"/>
    <p:sldLayoutId id="2147483667" r:id="rId3"/>
    <p:sldLayoutId id="2147483661" r:id="rId4"/>
    <p:sldLayoutId id="2147483672" r:id="rId5"/>
    <p:sldLayoutId id="2147483673" r:id="rId6"/>
    <p:sldLayoutId id="2147483649" r:id="rId7"/>
    <p:sldLayoutId id="2147483666" r:id="rId8"/>
    <p:sldLayoutId id="2147483678" r:id="rId9"/>
    <p:sldLayoutId id="2147483679" r:id="rId10"/>
    <p:sldLayoutId id="2147483671" r:id="rId11"/>
    <p:sldLayoutId id="2147483660" r:id="rId12"/>
    <p:sldLayoutId id="2147483664" r:id="rId13"/>
    <p:sldLayoutId id="2147483674" r:id="rId14"/>
    <p:sldLayoutId id="2147483677" r:id="rId15"/>
    <p:sldLayoutId id="2147483668" r:id="rId16"/>
    <p:sldLayoutId id="2147483670" r:id="rId17"/>
    <p:sldLayoutId id="2147483680" r:id="rId18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Georgia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Georgia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Georgia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Georgia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Georgia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0" y="993321"/>
            <a:ext cx="9144000" cy="415017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anchor="b" anchorCtr="0"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1349661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1934620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40317247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42297750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21439464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430602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744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35104273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7787483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188368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19173487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>
          <a:xfrm>
            <a:off x="0" y="997858"/>
            <a:ext cx="4584700" cy="4145642"/>
          </a:xfrm>
        </p:spPr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3135654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2400162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8348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8658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5056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660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897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Rectangle 7"/>
          <p:cNvSpPr/>
          <p:nvPr/>
        </p:nvSpPr>
        <p:spPr>
          <a:xfrm>
            <a:off x="6661343" y="200204"/>
            <a:ext cx="2332802" cy="630015"/>
          </a:xfrm>
          <a:prstGeom prst="rect">
            <a:avLst/>
          </a:prstGeom>
          <a:noFill/>
          <a:ln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6872678" y="267497"/>
            <a:ext cx="1964566" cy="562722"/>
          </a:xfrm>
          <a:prstGeom prst="rect">
            <a:avLst/>
          </a:prstGeom>
          <a:noFill/>
        </p:spPr>
        <p:txBody>
          <a:bodyPr wrap="square" lIns="216000" tIns="187200" rIns="216000" bIns="187200" rtlCol="0">
            <a:spAutoFit/>
          </a:bodyPr>
          <a:lstStyle/>
          <a:p>
            <a:r>
              <a:rPr lang="en-US" sz="1200" b="1" i="0" dirty="0" smtClean="0">
                <a:latin typeface="Arial"/>
                <a:cs typeface="Arial"/>
              </a:rPr>
              <a:t>Insert your logo here</a:t>
            </a:r>
          </a:p>
        </p:txBody>
      </p:sp>
    </p:spTree>
    <p:extLst>
      <p:ext uri="{BB962C8B-B14F-4D97-AF65-F5344CB8AC3E}">
        <p14:creationId xmlns:p14="http://schemas.microsoft.com/office/powerpoint/2010/main" val="9738595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UoL CofC Colour Palette">
      <a:dk1>
        <a:srgbClr val="3C3C3C"/>
      </a:dk1>
      <a:lt1>
        <a:sysClr val="window" lastClr="FFFFFF"/>
      </a:lt1>
      <a:dk2>
        <a:srgbClr val="3C3C3C"/>
      </a:dk2>
      <a:lt2>
        <a:srgbClr val="EEECE1"/>
      </a:lt2>
      <a:accent1>
        <a:srgbClr val="E4042C"/>
      </a:accent1>
      <a:accent2>
        <a:srgbClr val="E37606"/>
      </a:accent2>
      <a:accent3>
        <a:srgbClr val="07A75A"/>
      </a:accent3>
      <a:accent4>
        <a:srgbClr val="0096D2"/>
      </a:accent4>
      <a:accent5>
        <a:srgbClr val="5A4BC2"/>
      </a:accent5>
      <a:accent6>
        <a:srgbClr val="141E46"/>
      </a:accent6>
      <a:hlink>
        <a:srgbClr val="32D2FF"/>
      </a:hlink>
      <a:folHlink>
        <a:srgbClr val="C8C8C8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solidFill>
          <a:schemeClr val="bg1"/>
        </a:solidFill>
      </a:spPr>
      <a:bodyPr wrap="square" lIns="216000" tIns="187200" rIns="216000" bIns="187200" rtlCol="0">
        <a:spAutoFit/>
      </a:bodyPr>
      <a:lstStyle>
        <a:defPPr>
          <a:defRPr sz="4400" b="1" i="0" dirty="0" smtClean="0">
            <a:solidFill>
              <a:schemeClr val="accent1"/>
            </a:solidFill>
            <a:latin typeface="Arial"/>
            <a:cs typeface="Arial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B29F9906F84F04094CE5CD4728D492D" ma:contentTypeVersion="9" ma:contentTypeDescription="Create a new document." ma:contentTypeScope="" ma:versionID="358cfb61ac7e4b88379ecae796f705f9">
  <xsd:schema xmlns:xsd="http://www.w3.org/2001/XMLSchema" xmlns:xs="http://www.w3.org/2001/XMLSchema" xmlns:p="http://schemas.microsoft.com/office/2006/metadata/properties" xmlns:ns2="67a03111-f570-43e0-9b48-49049b7e86ee" xmlns:ns3="e7a5fc8e-e677-41ca-8019-df913e37547c" targetNamespace="http://schemas.microsoft.com/office/2006/metadata/properties" ma:root="true" ma:fieldsID="bd5f1c34030a70bd13d0076dd78ed125" ns2:_="" ns3:_="">
    <xsd:import namespace="67a03111-f570-43e0-9b48-49049b7e86ee"/>
    <xsd:import namespace="e7a5fc8e-e677-41ca-8019-df913e37547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a03111-f570-43e0-9b48-49049b7e86e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7a5fc8e-e677-41ca-8019-df913e37547c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671C8C-95FF-4DFE-AF95-E808D6551F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a03111-f570-43e0-9b48-49049b7e86ee"/>
    <ds:schemaRef ds:uri="e7a5fc8e-e677-41ca-8019-df913e37547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720627-E2E7-4BD1-97FC-5CEDC8C3DC9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10EE4FA5-88FF-4465-B3A1-31EECEFB76A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UoL Powerpoint 16.9 Template</Template>
  <TotalTime>316</TotalTime>
  <Words>57</Words>
  <Application>Microsoft Macintosh PowerPoint</Application>
  <PresentationFormat>On-screen Show (16:9)</PresentationFormat>
  <Paragraphs>14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Leicester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Hoy, Emma L.</dc:creator>
  <cp:lastModifiedBy>Adam King</cp:lastModifiedBy>
  <cp:revision>27</cp:revision>
  <dcterms:created xsi:type="dcterms:W3CDTF">2020-05-05T10:23:40Z</dcterms:created>
  <dcterms:modified xsi:type="dcterms:W3CDTF">2020-07-17T13:37:35Z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0x010100CB29F9906F84F04094CE5CD4728D492D</vt:lpwstr>
  </property>
</Properties>
</file>